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  <p:sldMasterId id="2147483697" r:id="rId2"/>
  </p:sldMasterIdLst>
  <p:sldIdLst>
    <p:sldId id="256" r:id="rId3"/>
    <p:sldId id="259" r:id="rId4"/>
    <p:sldId id="268" r:id="rId5"/>
    <p:sldId id="269" r:id="rId6"/>
    <p:sldId id="260" r:id="rId7"/>
    <p:sldId id="257" r:id="rId8"/>
    <p:sldId id="258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80" autoAdjust="0"/>
  </p:normalViewPr>
  <p:slideViewPr>
    <p:cSldViewPr snapToGrid="0" snapToObjects="1">
      <p:cViewPr varScale="1">
        <p:scale>
          <a:sx n="78" d="100"/>
          <a:sy n="78" d="100"/>
        </p:scale>
        <p:origin x="-19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63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38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45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44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99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3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82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2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31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19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4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5339C-D0DA-964C-9888-EA00C2780F39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F1843-135B-4C40-8A39-81E21186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1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14395" y="386191"/>
            <a:ext cx="10694847" cy="3714138"/>
          </a:xfrm>
        </p:spPr>
        <p:txBody>
          <a:bodyPr>
            <a:noAutofit/>
          </a:bodyPr>
          <a:lstStyle/>
          <a:p>
            <a:r>
              <a:rPr lang="en-US" sz="4500" b="1" u="sng" dirty="0" smtClean="0">
                <a:solidFill>
                  <a:srgbClr val="9B1005"/>
                </a:solidFill>
                <a:latin typeface="Times New Roman"/>
                <a:cs typeface="Times New Roman"/>
              </a:rPr>
              <a:t>Project Zecharabra</a:t>
            </a:r>
            <a:endParaRPr lang="en-US" sz="4500" b="1" u="sng" dirty="0">
              <a:solidFill>
                <a:srgbClr val="9B1005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5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145" y="386561"/>
            <a:ext cx="8310531" cy="6863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53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Orator Std"/>
                <a:cs typeface="Orator Std"/>
              </a:rPr>
              <a:t>Concept Art</a:t>
            </a:r>
            <a:br>
              <a:rPr lang="en-US" sz="8000" dirty="0" smtClean="0">
                <a:latin typeface="Orator Std"/>
                <a:cs typeface="Orator Std"/>
              </a:rPr>
            </a:br>
            <a:endParaRPr lang="en-US" sz="8000" dirty="0">
              <a:latin typeface="Orator Std"/>
              <a:cs typeface="Orator Std"/>
            </a:endParaRPr>
          </a:p>
        </p:txBody>
      </p:sp>
    </p:spTree>
    <p:extLst>
      <p:ext uri="{BB962C8B-B14F-4D97-AF65-F5344CB8AC3E}">
        <p14:creationId xmlns:p14="http://schemas.microsoft.com/office/powerpoint/2010/main" val="4008705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0530" b="10530"/>
          <a:stretch>
            <a:fillRect/>
          </a:stretch>
        </p:blipFill>
        <p:spPr>
          <a:xfrm>
            <a:off x="-128928" y="961749"/>
            <a:ext cx="8229600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16376" y="991083"/>
            <a:ext cx="6896528" cy="4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9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460" b="9460"/>
          <a:stretch>
            <a:fillRect/>
          </a:stretch>
        </p:blipFill>
        <p:spPr>
          <a:xfrm rot="16200000">
            <a:off x="-887409" y="1863449"/>
            <a:ext cx="5975528" cy="32863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16740" y="1318691"/>
            <a:ext cx="4904825" cy="39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5814" b="5814"/>
          <a:stretch>
            <a:fillRect/>
          </a:stretch>
        </p:blipFill>
        <p:spPr>
          <a:xfrm>
            <a:off x="0" y="82668"/>
            <a:ext cx="5600292" cy="307994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947" y="3274062"/>
            <a:ext cx="5581089" cy="358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5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Premise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036" y="2178671"/>
            <a:ext cx="7277753" cy="4874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Times New Roman"/>
                <a:cs typeface="Times New Roman"/>
              </a:rPr>
              <a:t>Zechariah “Cara” is a jaded child who struggles to come to terms with her parents divorce. </a:t>
            </a:r>
          </a:p>
          <a:p>
            <a:pPr marL="0" indent="0">
              <a:buNone/>
            </a:pPr>
            <a:endParaRPr lang="en-US" dirty="0">
              <a:latin typeface="Orator Std"/>
              <a:cs typeface="Orator Std"/>
            </a:endParaRPr>
          </a:p>
        </p:txBody>
      </p:sp>
    </p:spTree>
    <p:extLst>
      <p:ext uri="{BB962C8B-B14F-4D97-AF65-F5344CB8AC3E}">
        <p14:creationId xmlns:p14="http://schemas.microsoft.com/office/powerpoint/2010/main" val="269381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Times New Roman"/>
                <a:cs typeface="Times New Roman"/>
              </a:rPr>
              <a:t>She wakes up in a world without adults called “Forever Land”, where everything seems like it’s lively and full of cheer.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5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 smtClean="0">
                <a:latin typeface="Times New Roman"/>
                <a:cs typeface="Times New Roman"/>
              </a:rPr>
              <a:t>However the true side of Forever Land is reviled and Cara learns that children hearts are harvested in order to keep the world preserved.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Goal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Times New Roman"/>
                <a:cs typeface="Times New Roman"/>
              </a:rPr>
              <a:t>Escape the from Forever Land.</a:t>
            </a:r>
            <a:endParaRPr lang="en-US"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825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350" y="1798773"/>
            <a:ext cx="67241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Orator Std"/>
              <a:cs typeface="Orator Std"/>
            </a:endParaRPr>
          </a:p>
          <a:p>
            <a:pPr indent="0">
              <a:lnSpc>
                <a:spcPct val="110000"/>
              </a:lnSpc>
              <a:buNone/>
            </a:pPr>
            <a:r>
              <a:rPr lang="en-US" sz="3000" dirty="0">
                <a:latin typeface="Times New Roman"/>
                <a:cs typeface="Times New Roman"/>
              </a:rPr>
              <a:t>Type: Top down puzzler, turn by turn, Role playing game, with table top game elements.</a:t>
            </a:r>
          </a:p>
          <a:p>
            <a:pPr indent="0">
              <a:lnSpc>
                <a:spcPct val="110000"/>
              </a:lnSpc>
              <a:buNone/>
            </a:pPr>
            <a:r>
              <a:rPr lang="en-US" sz="3000" dirty="0" smtClean="0">
                <a:latin typeface="Times New Roman"/>
                <a:cs typeface="Times New Roman"/>
              </a:rPr>
              <a:t>Theme</a:t>
            </a:r>
            <a:r>
              <a:rPr lang="en-US" sz="3000" dirty="0">
                <a:latin typeface="Times New Roman"/>
                <a:cs typeface="Times New Roman"/>
              </a:rPr>
              <a:t>: Alice and wonderland/carnival/Surrealist </a:t>
            </a:r>
          </a:p>
          <a:p>
            <a:pPr indent="0">
              <a:lnSpc>
                <a:spcPct val="110000"/>
              </a:lnSpc>
              <a:buNone/>
            </a:pPr>
            <a:r>
              <a:rPr lang="en-US" sz="3000" dirty="0" smtClean="0">
                <a:latin typeface="Times New Roman"/>
                <a:cs typeface="Times New Roman"/>
              </a:rPr>
              <a:t>Genre</a:t>
            </a:r>
            <a:r>
              <a:rPr lang="en-US" sz="3000" dirty="0">
                <a:latin typeface="Times New Roman"/>
                <a:cs typeface="Times New Roman"/>
              </a:rPr>
              <a:t>: Psychological/Horror/fantasy</a:t>
            </a:r>
          </a:p>
          <a:p>
            <a:pPr marL="0" indent="0">
              <a:buNone/>
            </a:pPr>
            <a:endParaRPr lang="en-US" dirty="0">
              <a:latin typeface="Orator Std"/>
              <a:cs typeface="Orator Std"/>
            </a:endParaRPr>
          </a:p>
        </p:txBody>
      </p:sp>
    </p:spTree>
    <p:extLst>
      <p:ext uri="{BB962C8B-B14F-4D97-AF65-F5344CB8AC3E}">
        <p14:creationId xmlns:p14="http://schemas.microsoft.com/office/powerpoint/2010/main" val="361103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011629"/>
            <a:ext cx="6400800" cy="685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Mechanics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631" y="1899799"/>
            <a:ext cx="6400800" cy="304800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dirty="0" smtClean="0">
                <a:latin typeface="Times New Roman"/>
                <a:cs typeface="Times New Roman"/>
              </a:rPr>
              <a:t>Puzzler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 smtClean="0">
                <a:latin typeface="Times New Roman"/>
                <a:cs typeface="Times New Roman"/>
              </a:rPr>
              <a:t>Inventory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cs typeface="Times New Roman"/>
              </a:rPr>
              <a:t>	</a:t>
            </a:r>
            <a:r>
              <a:rPr lang="en-US" sz="1500" dirty="0" smtClean="0">
                <a:latin typeface="Times New Roman"/>
                <a:cs typeface="Times New Roman"/>
              </a:rPr>
              <a:t>Equipment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cs typeface="Times New Roman"/>
              </a:rPr>
              <a:t>	</a:t>
            </a:r>
            <a:r>
              <a:rPr lang="en-US" sz="1500" dirty="0" smtClean="0">
                <a:latin typeface="Times New Roman"/>
                <a:cs typeface="Times New Roman"/>
              </a:rPr>
              <a:t>Weapons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cs typeface="Times New Roman"/>
              </a:rPr>
              <a:t>	</a:t>
            </a:r>
            <a:r>
              <a:rPr lang="en-US" sz="1500" dirty="0" smtClean="0">
                <a:latin typeface="Times New Roman"/>
                <a:cs typeface="Times New Roman"/>
              </a:rPr>
              <a:t>Items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 smtClean="0">
                <a:latin typeface="Times New Roman"/>
                <a:cs typeface="Times New Roman"/>
              </a:rPr>
              <a:t>Combat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cs typeface="Times New Roman"/>
              </a:rPr>
              <a:t>	</a:t>
            </a:r>
            <a:r>
              <a:rPr lang="en-US" sz="1500" dirty="0" smtClean="0">
                <a:latin typeface="Times New Roman"/>
                <a:cs typeface="Times New Roman"/>
              </a:rPr>
              <a:t>Grid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cs typeface="Times New Roman"/>
              </a:rPr>
              <a:t>	</a:t>
            </a:r>
            <a:r>
              <a:rPr lang="en-US" sz="1500" dirty="0" smtClean="0">
                <a:latin typeface="Times New Roman"/>
                <a:cs typeface="Times New Roman"/>
              </a:rPr>
              <a:t>turn by 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cs typeface="Times New Roman"/>
              </a:rPr>
              <a:t>	</a:t>
            </a:r>
            <a:r>
              <a:rPr lang="en-US" sz="1500" dirty="0" smtClean="0">
                <a:latin typeface="Times New Roman"/>
                <a:cs typeface="Times New Roman"/>
              </a:rPr>
              <a:t>spell building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cs typeface="Times New Roman"/>
              </a:rPr>
              <a:t>	</a:t>
            </a:r>
            <a:r>
              <a:rPr lang="en-US" sz="1500" dirty="0" smtClean="0">
                <a:latin typeface="Times New Roman"/>
                <a:cs typeface="Times New Roman"/>
              </a:rPr>
              <a:t>melee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cs typeface="Times New Roman"/>
              </a:rPr>
              <a:t>	</a:t>
            </a:r>
            <a:r>
              <a:rPr lang="en-US" sz="1500" dirty="0" smtClean="0">
                <a:latin typeface="Times New Roman"/>
                <a:cs typeface="Times New Roman"/>
              </a:rPr>
              <a:t>Dice rolling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 smtClean="0">
                <a:latin typeface="Times New Roman"/>
                <a:cs typeface="Times New Roman"/>
              </a:rPr>
              <a:t>Proficiency leveling</a:t>
            </a:r>
            <a:endParaRPr lang="en-US" sz="1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826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Flow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Dungeon crawling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Grinding/proficiency training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Puzzles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Spell building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Beating bosses</a:t>
            </a:r>
          </a:p>
          <a:p>
            <a:pPr marL="0" indent="0">
              <a:buNone/>
            </a:pPr>
            <a:endParaRPr lang="en-US" dirty="0" smtClean="0">
              <a:latin typeface="Orator Std"/>
              <a:cs typeface="Orator Std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5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Orator Std"/>
                <a:cs typeface="Orator Std"/>
              </a:rPr>
              <a:t>Style</a:t>
            </a:r>
            <a:br>
              <a:rPr lang="en-US" dirty="0" smtClean="0">
                <a:latin typeface="Orator Std"/>
                <a:cs typeface="Orator Std"/>
              </a:rPr>
            </a:br>
            <a:endParaRPr lang="en-US" dirty="0">
              <a:latin typeface="Orator Std"/>
              <a:cs typeface="Orator Std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7271" r="27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408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194</TotalTime>
  <Words>133</Words>
  <Application>Microsoft Macintosh PowerPoint</Application>
  <PresentationFormat>On-screen Show (4:3)</PresentationFormat>
  <Paragraphs>33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Couture</vt:lpstr>
      <vt:lpstr>Office Theme</vt:lpstr>
      <vt:lpstr>Project Zecharabra</vt:lpstr>
      <vt:lpstr>Premise</vt:lpstr>
      <vt:lpstr>PowerPoint Presentation</vt:lpstr>
      <vt:lpstr>PowerPoint Presentation</vt:lpstr>
      <vt:lpstr>Goal</vt:lpstr>
      <vt:lpstr>PowerPoint Presentation</vt:lpstr>
      <vt:lpstr>Mechanics</vt:lpstr>
      <vt:lpstr>Flow</vt:lpstr>
      <vt:lpstr>Style </vt:lpstr>
      <vt:lpstr>Concept Art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Zecharabra</dc:title>
  <dc:creator>Debbie Kreidler</dc:creator>
  <cp:lastModifiedBy>Debbie Kreidler</cp:lastModifiedBy>
  <cp:revision>8</cp:revision>
  <dcterms:created xsi:type="dcterms:W3CDTF">2013-05-23T01:00:20Z</dcterms:created>
  <dcterms:modified xsi:type="dcterms:W3CDTF">2013-05-23T04:14:21Z</dcterms:modified>
</cp:coreProperties>
</file>